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32399288" cy="43200638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>
          <p15:clr>
            <a:srgbClr val="A4A3A4"/>
          </p15:clr>
        </p15:guide>
        <p15:guide id="2" pos="102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12" y="24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430000" y="7070040"/>
            <a:ext cx="27538920" cy="15039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1619640" y="10108800"/>
            <a:ext cx="29158920" cy="1195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9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1619640" y="23196240"/>
            <a:ext cx="29158920" cy="1195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99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2430000" y="7070040"/>
            <a:ext cx="27538920" cy="15039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1619640" y="10108800"/>
            <a:ext cx="14229360" cy="1195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9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16560720" y="10108800"/>
            <a:ext cx="14229360" cy="1195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9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1619640" y="23196240"/>
            <a:ext cx="14229360" cy="1195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9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16560720" y="23196240"/>
            <a:ext cx="14229360" cy="1195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99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2430000" y="7070040"/>
            <a:ext cx="27538920" cy="15039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1619640" y="10108800"/>
            <a:ext cx="9388800" cy="1195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9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11478240" y="10108800"/>
            <a:ext cx="9388800" cy="1195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9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21336840" y="10108800"/>
            <a:ext cx="9388800" cy="1195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9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1619640" y="23196240"/>
            <a:ext cx="9388800" cy="1195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9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11478240" y="23196240"/>
            <a:ext cx="9388800" cy="1195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9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21336840" y="23196240"/>
            <a:ext cx="9388800" cy="1195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99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2430000" y="7070040"/>
            <a:ext cx="27538920" cy="15039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1619640" y="10108800"/>
            <a:ext cx="29158920" cy="25056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2430000" y="7070040"/>
            <a:ext cx="27538920" cy="15039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619640" y="10108800"/>
            <a:ext cx="29158920" cy="25056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99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430000" y="7070040"/>
            <a:ext cx="27538920" cy="15039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1619640" y="10108800"/>
            <a:ext cx="14229360" cy="25056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9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16560720" y="10108800"/>
            <a:ext cx="14229360" cy="25056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99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2430000" y="7070040"/>
            <a:ext cx="27538920" cy="15039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2430000" y="7070040"/>
            <a:ext cx="27538920" cy="69716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2430000" y="7070040"/>
            <a:ext cx="27538920" cy="15039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1619640" y="10108800"/>
            <a:ext cx="14229360" cy="1195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9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16560720" y="10108800"/>
            <a:ext cx="14229360" cy="25056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9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1619640" y="23196240"/>
            <a:ext cx="14229360" cy="1195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99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2430000" y="7070040"/>
            <a:ext cx="27538920" cy="15039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1619640" y="10108800"/>
            <a:ext cx="14229360" cy="25056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9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16560720" y="10108800"/>
            <a:ext cx="14229360" cy="1195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9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16560720" y="23196240"/>
            <a:ext cx="14229360" cy="1195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99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2430000" y="7070040"/>
            <a:ext cx="27538920" cy="15039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1619640" y="10108800"/>
            <a:ext cx="14229360" cy="1195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9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16560720" y="10108800"/>
            <a:ext cx="14229360" cy="1195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9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1619640" y="23196240"/>
            <a:ext cx="29158920" cy="1195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99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1"/>
          <p:cNvSpPr/>
          <p:nvPr/>
        </p:nvSpPr>
        <p:spPr>
          <a:xfrm>
            <a:off x="63360" y="42984720"/>
            <a:ext cx="404280" cy="15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1000" b="0" strike="noStrike" spc="-1">
                <a:solidFill>
                  <a:srgbClr val="000000"/>
                </a:solidFill>
                <a:latin typeface="Calibri"/>
                <a:ea typeface="Calibri"/>
              </a:rPr>
              <a:t>Público</a:t>
            </a:r>
            <a:endParaRPr lang="pt-BR" sz="10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title"/>
          </p:nvPr>
        </p:nvSpPr>
        <p:spPr>
          <a:xfrm>
            <a:off x="2430000" y="7070040"/>
            <a:ext cx="27538920" cy="1503972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pt-BR" sz="21260" b="0" strike="noStrike" spc="-1">
                <a:solidFill>
                  <a:srgbClr val="000000"/>
                </a:solidFill>
                <a:latin typeface="Calibri Light"/>
              </a:rPr>
              <a:t>Clique para editar o título Mestre</a:t>
            </a:r>
            <a:endParaRPr lang="en-US" sz="2126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2227320" y="40040640"/>
            <a:ext cx="7289640" cy="2299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785ADE48-3829-4DF9-BE65-DD8E645D1F1D}" type="datetime">
              <a:rPr lang="pt-BR" sz="4250" b="0" strike="noStrike" spc="-1">
                <a:solidFill>
                  <a:srgbClr val="8B8B8B"/>
                </a:solidFill>
                <a:latin typeface="Calibri"/>
              </a:rPr>
              <a:t>23/04/2026</a:t>
            </a:fld>
            <a:endParaRPr lang="pt-BR" sz="425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10732320" y="40040640"/>
            <a:ext cx="10934280" cy="2299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pt-BR" sz="2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22881960" y="40040640"/>
            <a:ext cx="7289640" cy="2299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5991CD3E-F64C-4399-A4AA-E89FA71BDE49}" type="slidenum">
              <a:rPr lang="pt-BR" sz="425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pt-BR" sz="425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0" y="7023240"/>
            <a:ext cx="32397480" cy="118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3600" b="1" strike="noStrike" spc="-1" dirty="0">
                <a:solidFill>
                  <a:srgbClr val="000000"/>
                </a:solidFill>
                <a:latin typeface="Arial"/>
                <a:ea typeface="Calibri"/>
              </a:rPr>
              <a:t>Autor¹; Coautor²; Coautor³; Coautor; Coautor; Coautor; Coautor; Coautor; Coautor; Coautor </a:t>
            </a:r>
            <a:br>
              <a:rPr dirty="0"/>
            </a:br>
            <a:r>
              <a:rPr lang="pt-BR" sz="3600" b="1" strike="noStrike" spc="-1" dirty="0">
                <a:solidFill>
                  <a:srgbClr val="000000"/>
                </a:solidFill>
                <a:latin typeface="Arial"/>
                <a:ea typeface="Calibri"/>
              </a:rPr>
              <a:t>(Arial 36, negrito, separados por ponto-e-vírgula (;), centralizado)</a:t>
            </a:r>
            <a:endParaRPr lang="pt-BR" sz="3600" b="0" strike="noStrike" spc="-1" dirty="0">
              <a:latin typeface="Arial"/>
            </a:endParaRPr>
          </a:p>
        </p:txBody>
      </p:sp>
      <p:sp>
        <p:nvSpPr>
          <p:cNvPr id="42" name="CustomShape 2"/>
          <p:cNvSpPr/>
          <p:nvPr/>
        </p:nvSpPr>
        <p:spPr>
          <a:xfrm>
            <a:off x="0" y="8253000"/>
            <a:ext cx="32397480" cy="119887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400" b="0" i="1" strike="noStrike" spc="-1" dirty="0">
                <a:solidFill>
                  <a:srgbClr val="000000"/>
                </a:solidFill>
                <a:latin typeface="Arial"/>
                <a:ea typeface="Calibri"/>
              </a:rPr>
              <a:t>¹ (Instituição A, área de estudo); (Arial 24, itálico, centralizado) </a:t>
            </a:r>
            <a:endParaRPr lang="pt-BR" sz="2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2400" b="0" i="1" strike="noStrike" spc="-1" dirty="0">
                <a:solidFill>
                  <a:srgbClr val="000000"/>
                </a:solidFill>
                <a:latin typeface="Arial"/>
                <a:ea typeface="Calibri"/>
              </a:rPr>
              <a:t>² (Instituição B, área de estudo); </a:t>
            </a:r>
            <a:endParaRPr lang="pt-BR" sz="2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2400" b="0" i="1" strike="noStrike" spc="-1" dirty="0">
              <a:solidFill>
                <a:srgbClr val="000000"/>
              </a:solidFill>
              <a:latin typeface="Arial"/>
              <a:ea typeface="Calibri"/>
            </a:endParaRPr>
          </a:p>
        </p:txBody>
      </p:sp>
      <p:sp>
        <p:nvSpPr>
          <p:cNvPr id="43" name="CustomShape 3"/>
          <p:cNvSpPr/>
          <p:nvPr/>
        </p:nvSpPr>
        <p:spPr>
          <a:xfrm>
            <a:off x="0" y="9949312"/>
            <a:ext cx="32397480" cy="518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7000"/>
              </a:lnSpc>
              <a:spcAft>
                <a:spcPts val="799"/>
              </a:spcAft>
            </a:pPr>
            <a:r>
              <a:rPr lang="pt-BR" sz="2800" b="0" u="sng" strike="noStrike" spc="-1" dirty="0">
                <a:solidFill>
                  <a:srgbClr val="000000"/>
                </a:solidFill>
                <a:uFillTx/>
                <a:latin typeface="Arial"/>
                <a:ea typeface="Calibri"/>
              </a:rPr>
              <a:t>Autor para correspondência: (e-mail, sublinhado, Arial 28)</a:t>
            </a:r>
            <a:r>
              <a:rPr lang="pt-BR" sz="28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</a:t>
            </a:r>
            <a:endParaRPr lang="pt-BR" sz="2800" b="0" strike="noStrike" spc="-1" dirty="0">
              <a:latin typeface="Arial"/>
            </a:endParaRPr>
          </a:p>
        </p:txBody>
      </p:sp>
      <p:sp>
        <p:nvSpPr>
          <p:cNvPr id="44" name="CustomShape 4"/>
          <p:cNvSpPr/>
          <p:nvPr/>
        </p:nvSpPr>
        <p:spPr>
          <a:xfrm>
            <a:off x="0" y="4844520"/>
            <a:ext cx="32397480" cy="1919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6000" b="1" strike="noStrike" spc="-151" dirty="0">
                <a:solidFill>
                  <a:srgbClr val="000000"/>
                </a:solidFill>
                <a:latin typeface="Times New Roman"/>
                <a:ea typeface="Calibri"/>
              </a:rPr>
              <a:t>TITULO (MÍNIMO DE 70 E MÁXIMO DE 250 CARACTERES, ESCRITO EM CAIXA ALTA, NEGRITO, TAMANHO 60, FONTE TIMES NEW ROMAN, CENTRALIZADO)</a:t>
            </a:r>
            <a:endParaRPr lang="pt-BR" sz="6000" b="0" strike="noStrike" spc="-1" dirty="0">
              <a:latin typeface="Arial"/>
            </a:endParaRPr>
          </a:p>
        </p:txBody>
      </p:sp>
      <p:sp>
        <p:nvSpPr>
          <p:cNvPr id="45" name="CustomShape 5"/>
          <p:cNvSpPr/>
          <p:nvPr/>
        </p:nvSpPr>
        <p:spPr>
          <a:xfrm>
            <a:off x="1075320" y="11346480"/>
            <a:ext cx="14571000" cy="9334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5400" b="1" strike="noStrike" cap="all" spc="-1" dirty="0">
                <a:solidFill>
                  <a:srgbClr val="2E0D01"/>
                </a:solidFill>
                <a:latin typeface="Times New Roman"/>
              </a:rPr>
              <a:t>introdução</a:t>
            </a:r>
            <a:endParaRPr lang="pt-BR" sz="5400" b="0" strike="noStrike" spc="-1" dirty="0">
              <a:latin typeface="Arial"/>
            </a:endParaRPr>
          </a:p>
        </p:txBody>
      </p:sp>
      <p:sp>
        <p:nvSpPr>
          <p:cNvPr id="46" name="CustomShape 6"/>
          <p:cNvSpPr/>
          <p:nvPr/>
        </p:nvSpPr>
        <p:spPr>
          <a:xfrm>
            <a:off x="16751160" y="11346480"/>
            <a:ext cx="14571000" cy="9334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5400" b="1" cap="all" spc="-1" dirty="0">
                <a:solidFill>
                  <a:srgbClr val="2E0D01"/>
                </a:solidFill>
                <a:latin typeface="Times New Roman"/>
              </a:rPr>
              <a:t>Resultados</a:t>
            </a:r>
            <a:endParaRPr lang="pt-BR" sz="5400" b="0" strike="noStrike" spc="-1" dirty="0">
              <a:latin typeface="Arial"/>
            </a:endParaRPr>
          </a:p>
        </p:txBody>
      </p:sp>
      <p:sp>
        <p:nvSpPr>
          <p:cNvPr id="47" name="CustomShape 7"/>
          <p:cNvSpPr/>
          <p:nvPr/>
        </p:nvSpPr>
        <p:spPr>
          <a:xfrm>
            <a:off x="1075320" y="18400320"/>
            <a:ext cx="14571000" cy="9334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5400" b="1" strike="noStrike" cap="all" spc="-1" dirty="0">
                <a:solidFill>
                  <a:srgbClr val="2E0D01"/>
                </a:solidFill>
                <a:latin typeface="Times New Roman"/>
              </a:rPr>
              <a:t>objetivos </a:t>
            </a:r>
            <a:endParaRPr lang="pt-BR" sz="5400" b="0" strike="noStrike" spc="-1" dirty="0">
              <a:latin typeface="Arial"/>
            </a:endParaRPr>
          </a:p>
        </p:txBody>
      </p:sp>
      <p:sp>
        <p:nvSpPr>
          <p:cNvPr id="48" name="CustomShape 8"/>
          <p:cNvSpPr/>
          <p:nvPr/>
        </p:nvSpPr>
        <p:spPr>
          <a:xfrm>
            <a:off x="1075320" y="24264606"/>
            <a:ext cx="14571000" cy="9334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5400" b="1" strike="noStrike" cap="all" spc="-1">
                <a:solidFill>
                  <a:srgbClr val="2E0D01"/>
                </a:solidFill>
                <a:latin typeface="Times New Roman"/>
              </a:rPr>
              <a:t>metodologia</a:t>
            </a:r>
            <a:endParaRPr lang="pt-BR" sz="5400" b="0" strike="noStrike" spc="-1">
              <a:latin typeface="Arial"/>
            </a:endParaRPr>
          </a:p>
        </p:txBody>
      </p:sp>
      <p:sp>
        <p:nvSpPr>
          <p:cNvPr id="49" name="CustomShape 9"/>
          <p:cNvSpPr/>
          <p:nvPr/>
        </p:nvSpPr>
        <p:spPr>
          <a:xfrm>
            <a:off x="16751160" y="33494400"/>
            <a:ext cx="14571000" cy="9334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5400" b="1" strike="noStrike" cap="all" spc="-1">
                <a:solidFill>
                  <a:srgbClr val="2E0D01"/>
                </a:solidFill>
                <a:latin typeface="Times New Roman"/>
              </a:rPr>
              <a:t>Referências</a:t>
            </a:r>
            <a:endParaRPr lang="pt-BR" sz="5400" b="0" strike="noStrike" spc="-1">
              <a:latin typeface="Arial"/>
            </a:endParaRPr>
          </a:p>
        </p:txBody>
      </p:sp>
      <p:sp>
        <p:nvSpPr>
          <p:cNvPr id="50" name="CustomShape 10"/>
          <p:cNvSpPr/>
          <p:nvPr/>
        </p:nvSpPr>
        <p:spPr>
          <a:xfrm>
            <a:off x="16751160" y="34428240"/>
            <a:ext cx="14571000" cy="6294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  <a:spcAft>
                <a:spcPts val="601"/>
              </a:spcAft>
              <a:tabLst>
                <a:tab pos="0" algn="l"/>
              </a:tabLst>
            </a:pPr>
            <a:r>
              <a:rPr lang="pt-BR" sz="3500" spc="-1" dirty="0">
                <a:solidFill>
                  <a:srgbClr val="000000"/>
                </a:solidFill>
                <a:latin typeface="Arial"/>
              </a:rPr>
              <a:t>(re</a:t>
            </a:r>
            <a:r>
              <a:rPr lang="pt-BR" sz="3500" b="0" strike="noStrike" spc="-1" dirty="0">
                <a:solidFill>
                  <a:srgbClr val="000000"/>
                </a:solidFill>
                <a:latin typeface="Arial"/>
              </a:rPr>
              <a:t>ferências de acordo com as normas </a:t>
            </a:r>
            <a:r>
              <a:rPr lang="pt-BR" sz="3500" spc="-1" dirty="0">
                <a:solidFill>
                  <a:srgbClr val="000000"/>
                </a:solidFill>
              </a:rPr>
              <a:t>ABNT tamanho: 28-35)</a:t>
            </a:r>
            <a:endParaRPr lang="pt-BR" sz="3500" b="0" strike="noStrike" spc="-1" dirty="0">
              <a:latin typeface="Arial"/>
            </a:endParaRPr>
          </a:p>
        </p:txBody>
      </p:sp>
      <p:sp>
        <p:nvSpPr>
          <p:cNvPr id="51" name="CustomShape 11"/>
          <p:cNvSpPr/>
          <p:nvPr/>
        </p:nvSpPr>
        <p:spPr>
          <a:xfrm>
            <a:off x="16751160" y="28766880"/>
            <a:ext cx="14571000" cy="9334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5400" b="1" strike="noStrike" cap="all" spc="-1" dirty="0">
                <a:solidFill>
                  <a:srgbClr val="2E0D01"/>
                </a:solidFill>
                <a:latin typeface="Times New Roman"/>
              </a:rPr>
              <a:t>Conclusão </a:t>
            </a:r>
            <a:endParaRPr lang="pt-BR" sz="5400" b="0" strike="noStrike" spc="-1" dirty="0">
              <a:latin typeface="Arial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6F6614B3-E33D-E9C8-0808-13936597CD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8740" y="0"/>
            <a:ext cx="16200548" cy="4746733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B68B3959-08E1-33CA-8F58-EAC97F8D2C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198740" cy="4746733"/>
          </a:xfrm>
          <a:prstGeom prst="rect">
            <a:avLst/>
          </a:prstGeom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11CBE5A4-4D22-D4B2-438F-43AF5902B3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98636" y="40843200"/>
            <a:ext cx="5000208" cy="211628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075320" y="12279960"/>
            <a:ext cx="14571000" cy="604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300" spc="-1" dirty="0">
                <a:solidFill>
                  <a:srgbClr val="000000"/>
                </a:solidFill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pt-BR" sz="4300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1075320" y="19397697"/>
            <a:ext cx="14571000" cy="4724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300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1075320" y="25217678"/>
            <a:ext cx="14571000" cy="604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300" spc="-1" dirty="0">
                <a:solidFill>
                  <a:srgbClr val="000000"/>
                </a:solidFill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pt-BR" sz="4300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16751160" y="12279960"/>
            <a:ext cx="14571000" cy="4724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300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16751160" y="29700360"/>
            <a:ext cx="14571000" cy="340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300" dirty="0"/>
              <a:t>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A8FA21A-0638-1C84-46B3-976F00145C85}"/>
              </a:ext>
            </a:extLst>
          </p:cNvPr>
          <p:cNvSpPr txBox="1"/>
          <p:nvPr/>
        </p:nvSpPr>
        <p:spPr>
          <a:xfrm>
            <a:off x="14112488" y="9263366"/>
            <a:ext cx="60928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Área temática</a:t>
            </a:r>
            <a:r>
              <a:rPr lang="pt-BR" dirty="0"/>
              <a:t>: </a:t>
            </a:r>
            <a:r>
              <a:rPr lang="pt-BR" sz="2800" spc="-1" dirty="0">
                <a:solidFill>
                  <a:srgbClr val="000000"/>
                </a:solidFill>
                <a:ea typeface="Calibri"/>
              </a:rPr>
              <a:t>Arial 28</a:t>
            </a:r>
            <a:endParaRPr lang="pt-BR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0dc42001-9759-4b38-a906-152fbf37e35a}" enabled="1" method="Privileged" siteId="{a50e7b76-8ea5-492c-bf17-97d652fc3ce9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476</TotalTime>
  <Words>126</Words>
  <Application>Microsoft Office PowerPoint</Application>
  <PresentationFormat>Personalizar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Edson Kenji Kawabata</dc:creator>
  <cp:lastModifiedBy>Bárbara Lima</cp:lastModifiedBy>
  <cp:revision>11</cp:revision>
  <dcterms:created xsi:type="dcterms:W3CDTF">2023-08-15T14:24:35Z</dcterms:created>
  <dcterms:modified xsi:type="dcterms:W3CDTF">2026-04-23T15:24:50Z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lassificationContentMarkingFooterLocations">
    <vt:lpwstr>Tema do Office:8</vt:lpwstr>
  </property>
  <property fmtid="{D5CDD505-2E9C-101B-9397-08002B2CF9AE}" pid="4" name="ClassificationContentMarkingFooterText">
    <vt:lpwstr>Público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Personalizar</vt:lpwstr>
  </property>
  <property fmtid="{D5CDD505-2E9C-101B-9397-08002B2CF9AE}" pid="11" name="ScaleCrop">
    <vt:bool>false</vt:bool>
  </property>
  <property fmtid="{D5CDD505-2E9C-101B-9397-08002B2CF9AE}" pid="12" name="ShareDoc">
    <vt:bool>false</vt:bool>
  </property>
  <property fmtid="{D5CDD505-2E9C-101B-9397-08002B2CF9AE}" pid="13" name="Slides">
    <vt:i4>1</vt:i4>
  </property>
</Properties>
</file>