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F73A4E-64E7-C54A-627B-514F43BAD8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D167336-F5E9-A43D-734B-D52191C3F5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82C983A-1719-5CF8-CD57-6B2E5B0B4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46DE8-28CD-4887-B98A-FB9E4ED94CDE}" type="datetimeFigureOut">
              <a:rPr lang="pt-BR" smtClean="0"/>
              <a:t>01/11/2023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D0B76E0-84C6-6F49-C2D4-0CB6408BE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5A6171E-C83E-05A7-BD00-C66F50014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4A4F-558F-4EDF-9FE3-7DFFBC2DAD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720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3D312E-0591-2D0D-DE56-6FD6CC766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E3A5876-33DB-4178-8C96-C98E02E530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4102723-FB91-B439-D73E-2392302EF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46DE8-28CD-4887-B98A-FB9E4ED94CDE}" type="datetimeFigureOut">
              <a:rPr lang="pt-BR" smtClean="0"/>
              <a:t>01/11/2023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9A40559-738E-9F0E-5A17-6E51DE802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555A4B8-E6AF-EDFB-AD50-B21C68788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4A4F-558F-4EDF-9FE3-7DFFBC2DAD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7368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98A3ECF-BD26-C16C-2C1F-8C4743EF99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0E71161-D6A7-99EA-F598-631F95B6AB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3565641-C150-56B6-16E3-308B9A2B4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46DE8-28CD-4887-B98A-FB9E4ED94CDE}" type="datetimeFigureOut">
              <a:rPr lang="pt-BR" smtClean="0"/>
              <a:t>01/11/2023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D9A5608-9C51-B0A2-1382-223FC8684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C05449F-7BA5-7B95-3DA7-B89D63DF1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4A4F-558F-4EDF-9FE3-7DFFBC2DAD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5191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1317B4-738D-D8FE-4BDE-D41392B95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4A8AA9A-3650-9592-BF4B-EF57D8D5C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B15A1EC-C98B-7018-AD94-F239EFE2E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46DE8-28CD-4887-B98A-FB9E4ED94CDE}" type="datetimeFigureOut">
              <a:rPr lang="pt-BR" smtClean="0"/>
              <a:t>01/11/2023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8B391D2-0BA5-DDED-65F3-2AEA5FBC3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0700DC0-E6B5-57B3-1898-1BA327ADC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4A4F-558F-4EDF-9FE3-7DFFBC2DAD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6840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BF1276-49DD-D915-DC50-40F6EE6FF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6AB2EC3-8054-32D4-E29D-ABA0AC1A6C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0EA2419-56C6-ABCB-76A5-CBEEB8D76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46DE8-28CD-4887-B98A-FB9E4ED94CDE}" type="datetimeFigureOut">
              <a:rPr lang="pt-BR" smtClean="0"/>
              <a:t>01/11/2023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5A47FB5-E163-5072-8931-8DF6B0248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0274CD8-1584-BCF2-783C-FEE5E4428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4A4F-558F-4EDF-9FE3-7DFFBC2DAD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7767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739BDA-D32C-262B-36E6-2C59CDEF2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A583BED-1B09-05B3-E678-044992CD24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0ADCB39-9C3C-65FA-E073-DD5AFB459D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4430012-4C15-E04F-C983-CEDC9F101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46DE8-28CD-4887-B98A-FB9E4ED94CDE}" type="datetimeFigureOut">
              <a:rPr lang="pt-BR" smtClean="0"/>
              <a:t>01/11/2023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E4E7334-0C1F-ACCD-574B-8D55C7EF9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C9F8E21-709F-D08A-321E-6EDE702F0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4A4F-558F-4EDF-9FE3-7DFFBC2DAD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0895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C1DC8F-35C7-C520-0830-CC3367C53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AB2BE4B-E1F9-A1F0-E49D-C9B4F95445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7EFBAB6-01A7-4914-0F66-B18B793040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4514959-2644-7320-FAA5-0D37078BFD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6D5B80A-ADC9-6A3F-993E-DAFC081653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76F7B26-2940-D158-A3B9-40B5A8831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46DE8-28CD-4887-B98A-FB9E4ED94CDE}" type="datetimeFigureOut">
              <a:rPr lang="pt-BR" smtClean="0"/>
              <a:t>01/11/2023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AC0C0DA-7D66-28D5-03EF-61E5832E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3FDADDB-9C69-8F29-8860-26AD141C0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4A4F-558F-4EDF-9FE3-7DFFBC2DAD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0986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10AA0A-E7C9-DE53-D70C-92279432E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436DAB7-022E-EC97-704C-17AFD4563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46DE8-28CD-4887-B98A-FB9E4ED94CDE}" type="datetimeFigureOut">
              <a:rPr lang="pt-BR" smtClean="0"/>
              <a:t>01/11/2023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212182A-B13F-F711-D401-37368DC7F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70D8D31-2B51-6953-F40F-90F7DAA41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4A4F-558F-4EDF-9FE3-7DFFBC2DAD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1754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90CB5C1-A442-4E14-9C28-A06F7F307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46DE8-28CD-4887-B98A-FB9E4ED94CDE}" type="datetimeFigureOut">
              <a:rPr lang="pt-BR" smtClean="0"/>
              <a:t>01/11/2023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334D00A-5130-5047-A6D8-E42F73DC2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C33A276-F773-F22E-FE05-21E613231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4A4F-558F-4EDF-9FE3-7DFFBC2DAD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389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C1EE47-4779-55BA-42E2-A9B23C599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B7566B5-CF4E-C90E-630E-D1230BA6D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29CA280-5E1C-E089-0549-B1C8979926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CDA2E3B-FA86-D78D-C33B-928BAD666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46DE8-28CD-4887-B98A-FB9E4ED94CDE}" type="datetimeFigureOut">
              <a:rPr lang="pt-BR" smtClean="0"/>
              <a:t>01/11/2023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37EE551-9211-218B-6ECB-BB5027E44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C009F1F-D01F-6B4A-B74F-B2B37DC21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4A4F-558F-4EDF-9FE3-7DFFBC2DAD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3716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65209F-3C11-B439-173B-E8E7CF52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D5C48E6-6A00-C758-2D02-23DFA3C8EF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EA8DC9B-C0D3-5AF5-CF34-101E82AB14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7A6E7DC-22BA-209A-56B6-133FA0E2B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46DE8-28CD-4887-B98A-FB9E4ED94CDE}" type="datetimeFigureOut">
              <a:rPr lang="pt-BR" smtClean="0"/>
              <a:t>01/11/2023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BAC3225-6F85-AD6D-6EAC-081C05164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33F4A3C-E470-B3D4-8FF3-A284879C8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4A4F-558F-4EDF-9FE3-7DFFBC2DAD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738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DBC58AB-7782-21E9-2E46-B3B756D9A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E5FF58C-DF65-0C11-1CA3-D0C162B88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D760DA-4C7F-0499-CA7E-CFEB577C7C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46DE8-28CD-4887-B98A-FB9E4ED94CDE}" type="datetimeFigureOut">
              <a:rPr lang="pt-BR" smtClean="0"/>
              <a:t>01/11/2023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2FE0897-7B63-97D7-F1E9-29E0A8D1CE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F68F8B6-A385-D1A0-ED14-42A0FA3919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74A4F-558F-4EDF-9FE3-7DFFBC2DAD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5618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A23B30-F131-8527-BF4B-FF17E57683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1EAC8BE-F04F-4E1D-5A11-DC6FB3E113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04544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Mateus Félix</dc:creator>
  <cp:lastModifiedBy>Mateus Félix</cp:lastModifiedBy>
  <cp:revision>2</cp:revision>
  <dcterms:created xsi:type="dcterms:W3CDTF">2023-11-01T19:44:53Z</dcterms:created>
  <dcterms:modified xsi:type="dcterms:W3CDTF">2023-11-01T20:01:34Z</dcterms:modified>
</cp:coreProperties>
</file>