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D61D-4717-419E-BDC0-0CB409A14CA8}" type="datetimeFigureOut">
              <a:rPr lang="pt-BR" smtClean="0"/>
              <a:t>26/05/2023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D9E4-E7EF-4460-8F8D-455F973F5A5C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98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D61D-4717-419E-BDC0-0CB409A14CA8}" type="datetimeFigureOut">
              <a:rPr lang="pt-BR" smtClean="0"/>
              <a:t>26/05/2023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D9E4-E7EF-4460-8F8D-455F973F5A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565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D61D-4717-419E-BDC0-0CB409A14CA8}" type="datetimeFigureOut">
              <a:rPr lang="pt-BR" smtClean="0"/>
              <a:t>26/05/2023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D9E4-E7EF-4460-8F8D-455F973F5A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97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D61D-4717-419E-BDC0-0CB409A14CA8}" type="datetimeFigureOut">
              <a:rPr lang="pt-BR" smtClean="0"/>
              <a:t>26/05/2023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D9E4-E7EF-4460-8F8D-455F973F5A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301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D61D-4717-419E-BDC0-0CB409A14CA8}" type="datetimeFigureOut">
              <a:rPr lang="pt-BR" smtClean="0"/>
              <a:t>26/05/2023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D9E4-E7EF-4460-8F8D-455F973F5A5C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81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D61D-4717-419E-BDC0-0CB409A14CA8}" type="datetimeFigureOut">
              <a:rPr lang="pt-BR" smtClean="0"/>
              <a:t>26/05/2023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D9E4-E7EF-4460-8F8D-455F973F5A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8791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D61D-4717-419E-BDC0-0CB409A14CA8}" type="datetimeFigureOut">
              <a:rPr lang="pt-BR" smtClean="0"/>
              <a:t>26/05/2023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D9E4-E7EF-4460-8F8D-455F973F5A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866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D61D-4717-419E-BDC0-0CB409A14CA8}" type="datetimeFigureOut">
              <a:rPr lang="pt-BR" smtClean="0"/>
              <a:t>26/05/2023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D9E4-E7EF-4460-8F8D-455F973F5A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39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D61D-4717-419E-BDC0-0CB409A14CA8}" type="datetimeFigureOut">
              <a:rPr lang="pt-BR" smtClean="0"/>
              <a:t>26/05/2023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D9E4-E7EF-4460-8F8D-455F973F5A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3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9FED61D-4717-419E-BDC0-0CB409A14CA8}" type="datetimeFigureOut">
              <a:rPr lang="pt-BR" smtClean="0"/>
              <a:t>26/05/2023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20D9E4-E7EF-4460-8F8D-455F973F5A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8268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D61D-4717-419E-BDC0-0CB409A14CA8}" type="datetimeFigureOut">
              <a:rPr lang="pt-BR" smtClean="0"/>
              <a:t>26/05/2023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D9E4-E7EF-4460-8F8D-455F973F5A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078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9FED61D-4717-419E-BDC0-0CB409A14CA8}" type="datetimeFigureOut">
              <a:rPr lang="pt-BR" smtClean="0"/>
              <a:t>26/05/2023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820D9E4-E7EF-4460-8F8D-455F973F5A5C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72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315231E-D310-077C-3F08-FD7C1B39B0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699" y="2662792"/>
            <a:ext cx="11534775" cy="960982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>
                <a:cs typeface="Times New Roman" pitchFamily="18" charset="0"/>
              </a:rPr>
              <a:t>INSERIR O TÍTULO AQUI </a:t>
            </a:r>
            <a:endParaRPr lang="pt-BR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295DCDF-B79B-9EAE-3B5A-CA59EEBCE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698" y="5219699"/>
            <a:ext cx="11534775" cy="531321"/>
          </a:xfrm>
        </p:spPr>
        <p:txBody>
          <a:bodyPr>
            <a:normAutofit/>
          </a:bodyPr>
          <a:lstStyle/>
          <a:p>
            <a:pPr algn="ctr"/>
            <a:r>
              <a:rPr lang="pt-BR" sz="1800" dirty="0">
                <a:solidFill>
                  <a:schemeClr val="tx1"/>
                </a:solidFill>
              </a:rPr>
              <a:t>Autor; Autor; Autor; Autor; Orientador(a)</a:t>
            </a:r>
          </a:p>
          <a:p>
            <a:pPr algn="ctr"/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AB354684-394C-7070-2C52-053978B399E2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xmlns="" id="{9ADCA7E8-B6A8-93E5-48C6-10A4E46B061E}"/>
              </a:ext>
            </a:extLst>
          </p:cNvPr>
          <p:cNvSpPr/>
          <p:nvPr/>
        </p:nvSpPr>
        <p:spPr>
          <a:xfrm>
            <a:off x="9991725" y="248690"/>
            <a:ext cx="1809750" cy="167800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SUBSTITUA </a:t>
            </a:r>
            <a:r>
              <a:rPr lang="pt-BR" sz="1600" dirty="0"/>
              <a:t>PELA LOGO </a:t>
            </a:r>
            <a:r>
              <a:rPr lang="pt-BR" sz="1600" dirty="0" smtClean="0"/>
              <a:t>DE </a:t>
            </a:r>
            <a:r>
              <a:rPr lang="pt-BR" sz="1600" dirty="0"/>
              <a:t>SUA INSTITUIÇÃO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1478F379-8411-7D99-3851-FEDD87CFCD80}"/>
              </a:ext>
            </a:extLst>
          </p:cNvPr>
          <p:cNvSpPr/>
          <p:nvPr/>
        </p:nvSpPr>
        <p:spPr>
          <a:xfrm>
            <a:off x="0" y="4411727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+mj-lt"/>
                <a:cs typeface="Times New Roman" pitchFamily="18" charset="0"/>
              </a:rPr>
              <a:t>Eixo Temático: </a:t>
            </a:r>
            <a:r>
              <a:rPr lang="pt-BR" dirty="0">
                <a:latin typeface="+mj-lt"/>
                <a:cs typeface="Times New Roman" pitchFamily="18" charset="0"/>
              </a:rPr>
              <a:t>(Ver no Edital do evento).</a:t>
            </a:r>
            <a:r>
              <a:rPr lang="pt-BR" b="1" dirty="0">
                <a:latin typeface="+mj-lt"/>
                <a:cs typeface="Times New Roman" pitchFamily="18" charset="0"/>
              </a:rPr>
              <a:t> </a:t>
            </a:r>
            <a:endParaRPr lang="pt-BR" dirty="0">
              <a:latin typeface="+mj-lt"/>
              <a:cs typeface="Times New Roman" pitchFamily="18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5C40796F-9315-133A-C783-250F28CD7A98}"/>
              </a:ext>
            </a:extLst>
          </p:cNvPr>
          <p:cNvSpPr/>
          <p:nvPr/>
        </p:nvSpPr>
        <p:spPr>
          <a:xfrm>
            <a:off x="0" y="5914029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+mj-lt"/>
                <a:cs typeface="Times New Roman" pitchFamily="18" charset="0"/>
              </a:rPr>
              <a:t>Icó – Ceará - </a:t>
            </a:r>
            <a:r>
              <a:rPr lang="pt-BR" b="1" dirty="0" smtClean="0">
                <a:latin typeface="+mj-lt"/>
                <a:cs typeface="Times New Roman" pitchFamily="18" charset="0"/>
              </a:rPr>
              <a:t>2023</a:t>
            </a:r>
            <a:endParaRPr lang="pt-BR" dirty="0">
              <a:latin typeface="+mj-lt"/>
              <a:cs typeface="Times New Roman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4" y="238640"/>
            <a:ext cx="8538560" cy="140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78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F0780C-0FD5-89AA-5C3B-2EE2711F1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541E646-8DB1-A886-DC98-4AE3382D0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Contextualização do problema estudado.</a:t>
            </a:r>
            <a:r>
              <a:rPr lang="pt-B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t-BR" alt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alt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Justificar seu trabalho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4567" y="286603"/>
            <a:ext cx="5679449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68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2CDCD0-C37F-9F98-56DC-215CCBD5F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8AC7AB3-2FE8-78EF-B52D-38EF15D96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Descrição do objetivo do estudo apresentado.  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4567" y="286603"/>
            <a:ext cx="5679449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020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27F4F3-AC77-94BA-34BA-BD684A727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MÉTODOS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3249C19-9109-A795-3EF8-2B673E34E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pt-BR" alt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Neste tópico deve ser apresentado todo o desenho metodológico do trabalho, apresentar os critérios de inclusão e exclusão, análise  estatísticas, comitê de ética se houver.</a:t>
            </a:r>
          </a:p>
          <a:p>
            <a:pPr algn="just">
              <a:defRPr/>
            </a:pPr>
            <a:endParaRPr lang="pt-BR" alt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pt-BR" alt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 revisões sistemáticas e de literatura é preciso citar as bases de dados consultadas, critérios de inclusão e exclusão e desfechos. </a:t>
            </a:r>
          </a:p>
          <a:p>
            <a:pPr algn="just">
              <a:defRPr/>
            </a:pPr>
            <a:endParaRPr lang="pt-BR" altLang="pt-B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pt-BR" altLang="pt-B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 relatos de experiência, destacar o local e período da experiencia, quem foram os participantes dessa experiencia, a metodologia utilizada para desenvolver as ações, estratégias de trabalho etc. </a:t>
            </a:r>
            <a:endParaRPr lang="pt-BR" alt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4567" y="286603"/>
            <a:ext cx="5679449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01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AC88AC7-7DF2-3E54-F724-39DB3A85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RESULTADOS  </a:t>
            </a:r>
            <a:br>
              <a:rPr lang="pt-BR" dirty="0">
                <a:solidFill>
                  <a:schemeClr val="tx1"/>
                </a:solidFill>
              </a:rPr>
            </a:br>
            <a:r>
              <a:rPr lang="pt-BR" dirty="0">
                <a:solidFill>
                  <a:schemeClr val="tx1"/>
                </a:solidFill>
              </a:rPr>
              <a:t>&amp; DISCUSSÕES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A7837F7-DE8A-AEA4-FFCE-2FD61DCE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Abordar de foram direta quanto ao resultados obtidos.</a:t>
            </a:r>
          </a:p>
          <a:p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alt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Abordar de foram objetiva quanto aos outros autores estudados.</a:t>
            </a:r>
          </a:p>
          <a:p>
            <a:endParaRPr lang="pt-BR" alt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alt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(Podendo inserir tabelas, gráficos ou figuras).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4567" y="286603"/>
            <a:ext cx="5679449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887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C5462A8-FE1A-A135-6EDC-29FB6768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370D914-87A5-9954-4976-D9A0FBC5D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Síntese dos resultados obtidos ressaltando sua importância. 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4567" y="286603"/>
            <a:ext cx="5679449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573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1228B5-15EE-C23A-5149-E41AE33A3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AGRADECIMENTOS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8C2E760-34BE-2673-1662-86509D295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(Sendo de caráter opcional)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4567" y="286603"/>
            <a:ext cx="5679449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72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8608FF-189F-694C-EDFD-4177704F4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0349D90-FED9-388E-03E2-B89446752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4567" y="286603"/>
            <a:ext cx="5679449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5591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</TotalTime>
  <Words>184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Times New Roman</vt:lpstr>
      <vt:lpstr>Retrospectiva</vt:lpstr>
      <vt:lpstr>INSERIR O TÍTULO AQUI </vt:lpstr>
      <vt:lpstr>INTRODUÇÃO</vt:lpstr>
      <vt:lpstr>OBJETIVO</vt:lpstr>
      <vt:lpstr>MÉTODOS</vt:lpstr>
      <vt:lpstr>RESULTADOS   &amp; DISCUSSÕES</vt:lpstr>
      <vt:lpstr>CONCLUSÃO</vt:lpstr>
      <vt:lpstr>AGRADECIMENTOS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INSERIR O TÍTULO AQUI</dc:title>
  <dc:creator>Rafael</dc:creator>
  <cp:lastModifiedBy>usuario</cp:lastModifiedBy>
  <cp:revision>3</cp:revision>
  <dcterms:created xsi:type="dcterms:W3CDTF">2022-05-25T15:17:05Z</dcterms:created>
  <dcterms:modified xsi:type="dcterms:W3CDTF">2023-05-26T20:01:37Z</dcterms:modified>
</cp:coreProperties>
</file>